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สี่เหลี่ยมมุมมน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ชื่อเรื่อง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0" name="ชื่อเรื่องรอง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9" name="ตัวยึด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1EE32-7AFB-441D-9C28-FBD27D2E159C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11" name="ตัวยึดหมายเลขภาพนิ่ง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4D8BA-09FE-491C-8DA8-2FDCC46B17C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1EE32-7AFB-441D-9C28-FBD27D2E159C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4D8BA-09FE-491C-8DA8-2FDCC46B17C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1EE32-7AFB-441D-9C28-FBD27D2E159C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4D8BA-09FE-491C-8DA8-2FDCC46B17C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1EE32-7AFB-441D-9C28-FBD27D2E159C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4D8BA-09FE-491C-8DA8-2FDCC46B17C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มุมมน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1EE32-7AFB-441D-9C28-FBD27D2E159C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4D8BA-09FE-491C-8DA8-2FDCC46B17C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1EE32-7AFB-441D-9C28-FBD27D2E159C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4D8BA-09FE-491C-8DA8-2FDCC46B17C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1EE32-7AFB-441D-9C28-FBD27D2E159C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4D8BA-09FE-491C-8DA8-2FDCC46B17C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1EE32-7AFB-441D-9C28-FBD27D2E159C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4D8BA-09FE-491C-8DA8-2FDCC46B17C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มุมมน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1EE32-7AFB-441D-9C28-FBD27D2E159C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4D8BA-09FE-491C-8DA8-2FDCC46B17C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1EE32-7AFB-441D-9C28-FBD27D2E159C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4D8BA-09FE-491C-8DA8-2FDCC46B17C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สี่เหลี่ยมมุมมน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มนมุมสี่เหลี่ยมหนึ่งมุม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1EE32-7AFB-441D-9C28-FBD27D2E159C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4D8BA-09FE-491C-8DA8-2FDCC46B17C2}" type="slidenum">
              <a:rPr lang="th-TH" smtClean="0"/>
              <a:t>‹#›</a:t>
            </a:fld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มุมมน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ตัวยึดชื่อเรื่อง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ยึดวันที่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2F1EE32-7AFB-441D-9C28-FBD27D2E159C}" type="datetimeFigureOut">
              <a:rPr lang="th-TH" smtClean="0"/>
              <a:t>16/12/56</a:t>
            </a:fld>
            <a:endParaRPr lang="th-TH"/>
          </a:p>
        </p:txBody>
      </p:sp>
      <p:sp>
        <p:nvSpPr>
          <p:cNvPr id="18" name="ตัวยึดท้ายกระดา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414D8BA-09FE-491C-8DA8-2FDCC46B17C2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SK1GVqVpaNi1q-YAuHYfnByjPfPd30-_NIIoAbX_YbIvgbRW_Av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071678"/>
            <a:ext cx="3048006" cy="2902233"/>
          </a:xfrm>
          <a:prstGeom prst="rect">
            <a:avLst/>
          </a:prstGeom>
          <a:noFill/>
        </p:spPr>
      </p:pic>
      <p:sp>
        <p:nvSpPr>
          <p:cNvPr id="7" name="สี่เหลี่ยมผืนผ้า 6"/>
          <p:cNvSpPr/>
          <p:nvPr/>
        </p:nvSpPr>
        <p:spPr>
          <a:xfrm>
            <a:off x="357158" y="357167"/>
            <a:ext cx="3929090" cy="1631216"/>
          </a:xfrm>
          <a:prstGeom prst="rect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BRAIN BUTTONS</a:t>
            </a:r>
          </a:p>
          <a:p>
            <a:pPr lvl="0"/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This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exercise helps improve blood flow to the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brain that helps improve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concentration skills required for reading, writing, etc. 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572000" y="389919"/>
            <a:ext cx="4286280" cy="1538883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b="1" dirty="0"/>
              <a:t>POSITIVE </a:t>
            </a:r>
            <a:r>
              <a:rPr lang="en-US" sz="2000" b="1" dirty="0" smtClean="0"/>
              <a:t>POINTS</a:t>
            </a:r>
            <a:endParaRPr lang="en-US" sz="2000" b="1" dirty="0"/>
          </a:p>
          <a:p>
            <a:pPr lvl="0"/>
            <a:r>
              <a:rPr lang="en-US" sz="2000" dirty="0" smtClean="0"/>
              <a:t>    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These points diffuse the “fight or flight” reflex, releasing emotional stress. </a:t>
            </a:r>
          </a:p>
          <a:p>
            <a:pPr lvl="0"/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    Touching these points allows a more rational response to stressful situations.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57158" y="5033389"/>
            <a:ext cx="4000528" cy="1538883"/>
          </a:xfrm>
          <a:prstGeom prst="rect">
            <a:avLst/>
          </a:prstGeom>
          <a:ln w="76200"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THE THINKING </a:t>
            </a:r>
            <a:r>
              <a:rPr lang="en-US" sz="2000" b="1" dirty="0" smtClean="0"/>
              <a:t>CAPS</a:t>
            </a:r>
            <a:endParaRPr lang="en-US" sz="2000" b="1" dirty="0"/>
          </a:p>
          <a:p>
            <a:pPr lvl="0"/>
            <a:r>
              <a:rPr lang="en-US" sz="2000" dirty="0" smtClean="0"/>
              <a:t>    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This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helps you tune out distracting noises, it increases listening ability, short-term memory and abstract thinking skills.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643438" y="5033389"/>
            <a:ext cx="4214842" cy="1538883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CROSS OVER MOVEMENT</a:t>
            </a:r>
            <a:endParaRPr lang="en-US" sz="2000" b="1" dirty="0"/>
          </a:p>
          <a:p>
            <a:r>
              <a:rPr lang="en-US" sz="2000" dirty="0" smtClean="0"/>
              <a:t>    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slow </a:t>
            </a:r>
            <a:r>
              <a:rPr lang="en-US" sz="1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contralateral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movement activates speech and language centers in the brain. 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Coordination and balance are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improved.</a:t>
            </a:r>
            <a:endParaRPr lang="th-TH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232261"/>
            <a:ext cx="1428760" cy="2625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2234365"/>
            <a:ext cx="1357322" cy="262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มุมมอง">
  <a:themeElements>
    <a:clrScheme name="มุมมอง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มุมมอง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มุมมอง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</TotalTime>
  <Words>103</Words>
  <Application>Microsoft Office PowerPoint</Application>
  <PresentationFormat>นำเสนอทางหน้าจอ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มุมมอง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gym exercise</dc:title>
  <dc:creator>it corner</dc:creator>
  <cp:lastModifiedBy>it corner</cp:lastModifiedBy>
  <cp:revision>4</cp:revision>
  <dcterms:created xsi:type="dcterms:W3CDTF">2013-12-16T07:16:57Z</dcterms:created>
  <dcterms:modified xsi:type="dcterms:W3CDTF">2013-12-16T07:47:36Z</dcterms:modified>
</cp:coreProperties>
</file>